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44B9B-E5DD-FA18-5ADC-63FFB048F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AEDB-943D-8C9B-1B27-DDA063B98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73AD-1E0B-BA4D-C424-CB717405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1EB12-0EEF-078B-A456-AB9C02629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737FA-E61D-9416-515D-6B4328F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9877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8800-EBE3-D780-C0BA-B21F2E67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F2E7C-8B5A-D6B1-521D-A09708515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67641-027A-2C5D-846A-461E5BA5B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2BA85-91B8-1E7C-3EAA-2D875925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9F339-7C56-4936-208B-E600AEC8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840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1917E-0124-467A-C110-2C4E8D05F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4B98D-AD31-D7DF-5868-D2FD9CF39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8755E-31AF-C3BB-60DE-C1C6FF18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74385-7492-189B-5DAC-321E55082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DC656-66BB-AC55-6B47-53917028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2648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DBF28-8A15-8424-BFE3-7D7637F27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DA63B-216E-4876-1549-8976D55AA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4D3B0-9A0E-8DD9-901A-702870DD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B256-C59F-C20E-9D0A-6626E699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8E9BA-C1E9-8BC4-662B-027CAE55C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8837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2529-2FFB-7325-447E-2336C4A71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1C5F-A8D8-53C5-798F-6E81878AA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44B7-C650-7EC5-0DC0-41F470EE6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00C30-B842-A1B6-77C3-3F1B11CB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D99DB-1CDB-6AB8-A45B-6704D481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1470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5B26-81DE-67E5-C58C-3D543C2B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4C4F0-8B2C-8E30-A830-24839F63D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3409E-FFF3-DFD2-B4E2-46169D547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3275-2734-A38A-9EBA-2BB2BA85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27843-566A-A8A7-3535-9353564A0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8F58-CE62-E3CB-BEFE-3BC22DFA9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702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08B5D-24BF-E3AE-B8D2-251B5C292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6D0BA-9B79-9E61-EC89-F7E1F631B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492AA-F931-398A-BEA5-2003ECADD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82F0A-2603-EF07-4949-BD13C9091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80418-6995-E94B-8ADA-6388743A6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12DC09-D5BE-E640-B0A0-22BAA7F5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F1A5FF-912E-FC88-E836-F29410655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86360-EDAA-2F2F-A5C3-B5C04EEA2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72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AB17E-280D-41E0-10B7-5CFF5033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6D5F34-0D29-4A4C-D9E3-1EED7E1A3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32BC0B-FF19-AE79-DB59-9BDE2CF0C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0CDA8-49A7-C6FD-21A2-D096A80A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7846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BCBDC-C1A5-629D-19C1-9B531104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2E1FC-9D2B-6239-3252-8B276624E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AEE2F9-2A48-BB70-1EE6-A1FB5B11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013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4452-23E0-899A-B1AE-B6FF7E564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AE06-D6E1-062E-FE15-4A0182F45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50397-2D4F-DE38-04F6-AED00487B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DB975-7F33-0B6D-0BAB-3A76022F6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A9752-8FDD-B029-56AE-065522CBF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D16BE-18D0-896E-23D3-9CB02910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208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1947-0B5F-7DBC-00EA-E1D7952AC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559997-B36D-8B11-7A27-BF9A312CF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8E5B0-B777-EC1A-AF27-5FE5A5D64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5493F-4D04-B2D8-C243-9B35C18F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F57A4-A986-278B-EB5F-F58A2094B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B2EAE-352F-1F40-59D5-A48EC651E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76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48FE7-CEDF-F84D-4FF3-9E2EF6F13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029D1-92B2-F68A-CA69-5FB528172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AFA69-C70B-ED46-3500-32AAD30BD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4BB4A-05C3-4F43-87AD-FDDFFA889AEB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0C3E3-E9A3-E166-5A24-F8E7DC93CC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5DAC-5709-37FB-04E0-5A1C5DCA1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A301E-3170-4288-ABCC-6B39F7FB43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039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A35D-2486-8E6E-10D6-D7656C2FC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D2A17-E399-A302-F022-8FE20F773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picture containing nature, outdoor, sky, landscape&#10;&#10;Description automatically generated">
            <a:extLst>
              <a:ext uri="{FF2B5EF4-FFF2-40B4-BE49-F238E27FC236}">
                <a16:creationId xmlns:a16="http://schemas.microsoft.com/office/drawing/2014/main" id="{43D5028F-7A0F-D83B-C66F-845E00D45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64000"/>
          </a:xfrm>
          <a:prstGeom prst="rect">
            <a:avLst/>
          </a:prstGeom>
        </p:spPr>
      </p:pic>
      <p:pic>
        <p:nvPicPr>
          <p:cNvPr id="7" name="Picture 6" descr="A city skyline with a body of water&#10;&#10;Description automatically generated with low confidence">
            <a:extLst>
              <a:ext uri="{FF2B5EF4-FFF2-40B4-BE49-F238E27FC236}">
                <a16:creationId xmlns:a16="http://schemas.microsoft.com/office/drawing/2014/main" id="{763DAD99-BB31-CE7C-5E73-C4F249518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5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055BDD7C-3480-4632-A61E-B4C518E096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ebergs">
            <a:extLst>
              <a:ext uri="{FF2B5EF4-FFF2-40B4-BE49-F238E27FC236}">
                <a16:creationId xmlns:a16="http://schemas.microsoft.com/office/drawing/2014/main" id="{458A8FA0-9151-F309-52C2-8AB65F6B5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7332"/>
            <a:ext cx="6321287" cy="3660667"/>
          </a:xfrm>
          <a:prstGeom prst="rect">
            <a:avLst/>
          </a:prstGeom>
        </p:spPr>
      </p:pic>
      <p:pic>
        <p:nvPicPr>
          <p:cNvPr id="6" name="Picture 5" descr="Icebergs">
            <a:extLst>
              <a:ext uri="{FF2B5EF4-FFF2-40B4-BE49-F238E27FC236}">
                <a16:creationId xmlns:a16="http://schemas.microsoft.com/office/drawing/2014/main" id="{249DC5F0-B36B-B147-AF64-0D8EE72C7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21287" y="3197331"/>
            <a:ext cx="6321287" cy="366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4398-7A0C-A5E2-F361-A62A3CC4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Golden Gate Bridge in fog">
            <a:extLst>
              <a:ext uri="{FF2B5EF4-FFF2-40B4-BE49-F238E27FC236}">
                <a16:creationId xmlns:a16="http://schemas.microsoft.com/office/drawing/2014/main" id="{4A5322BA-68EC-83B5-06E8-75E4C8698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5869"/>
            <a:ext cx="6528600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6E433-1E07-5331-17B1-0F828D56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28600" y="1785869"/>
            <a:ext cx="6528600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18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4AC36-5305-7642-6AD2-CDF6D653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3EEDF454-7226-EF1F-CC42-3049FDB11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6222"/>
            <a:ext cx="5834270" cy="3281777"/>
          </a:xfrm>
        </p:spPr>
      </p:pic>
      <p:pic>
        <p:nvPicPr>
          <p:cNvPr id="6" name="Content Placeholder 4" descr="Sunlight shining through the water&#10;&#10;Description automatically generated with low confidence">
            <a:extLst>
              <a:ext uri="{FF2B5EF4-FFF2-40B4-BE49-F238E27FC236}">
                <a16:creationId xmlns:a16="http://schemas.microsoft.com/office/drawing/2014/main" id="{B79A2F04-AAAD-4A1A-DD81-A7E3FA4FE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4270" y="3576223"/>
            <a:ext cx="5834270" cy="328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86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0</Words>
  <Application>Microsoft Office PowerPoint</Application>
  <PresentationFormat>Widescreen</PresentationFormat>
  <Paragraphs>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Uros Kuzmanov</dc:creator>
  <cp:lastModifiedBy>Uros Kuzmanov</cp:lastModifiedBy>
  <cp:revision>1</cp:revision>
  <dcterms:created xsi:type="dcterms:W3CDTF">2023-06-22T15:09:21Z</dcterms:created>
  <dcterms:modified xsi:type="dcterms:W3CDTF">2023-06-22T16:20:00Z</dcterms:modified>
</cp:coreProperties>
</file>

<file path=docProps/thumbnail.jpeg>
</file>